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4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A4E0-3788-40C4-B7AB-840D58047ED9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9EF8-3790-4E91-95CF-BD9E40CB15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A4E0-3788-40C4-B7AB-840D58047ED9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9EF8-3790-4E91-95CF-BD9E40CB15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A4E0-3788-40C4-B7AB-840D58047ED9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9EF8-3790-4E91-95CF-BD9E40CB15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A4E0-3788-40C4-B7AB-840D58047ED9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9EF8-3790-4E91-95CF-BD9E40CB15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A4E0-3788-40C4-B7AB-840D58047ED9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9EF8-3790-4E91-95CF-BD9E40CB15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A4E0-3788-40C4-B7AB-840D58047ED9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9EF8-3790-4E91-95CF-BD9E40CB15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A4E0-3788-40C4-B7AB-840D58047ED9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9EF8-3790-4E91-95CF-BD9E40CB15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A4E0-3788-40C4-B7AB-840D58047ED9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9EF8-3790-4E91-95CF-BD9E40CB15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A4E0-3788-40C4-B7AB-840D58047ED9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9EF8-3790-4E91-95CF-BD9E40CB15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A4E0-3788-40C4-B7AB-840D58047ED9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9EF8-3790-4E91-95CF-BD9E40CB15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A4E0-3788-40C4-B7AB-840D58047ED9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9EF8-3790-4E91-95CF-BD9E40CB15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4A4E0-3788-40C4-B7AB-840D58047ED9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E9EF8-3790-4E91-95CF-BD9E40CB15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Engaging </a:t>
            </a:r>
            <a:r>
              <a:rPr lang="en-US" b="1" dirty="0" err="1" smtClean="0"/>
              <a:t>Senario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Real Numbers Corporation is hiring new consultants, and you have decided to apply for the job! This is a great opportunity, and you want to make sure you are prepared. You have been asked to create a portfolio to demonstrate your knowledge of mathematics during the interview.  The first piece you must have in your portfolio is a graphic organizer that demonstrates your knowledge of the laws of exponents. You must include the following rules:</a:t>
            </a:r>
          </a:p>
          <a:p>
            <a:r>
              <a:rPr lang="en-US" b="1" dirty="0"/>
              <a:t> </a:t>
            </a:r>
            <a:endParaRPr lang="en-US" dirty="0"/>
          </a:p>
          <a:p>
            <a:r>
              <a:rPr lang="en-US" b="1" dirty="0"/>
              <a:t>Describe each rule in words, and then provide an example. You must use negative exponents in at least two of your examples.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Exponents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1" y="1600200"/>
          <a:ext cx="8762999" cy="1600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51857"/>
                <a:gridCol w="1251857"/>
                <a:gridCol w="1251857"/>
                <a:gridCol w="1251857"/>
                <a:gridCol w="1251857"/>
                <a:gridCol w="1251857"/>
                <a:gridCol w="1251857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r>
                        <a:rPr lang="en-US" baseline="30000" dirty="0" smtClean="0"/>
                        <a:t>4</a:t>
                      </a:r>
                      <a:r>
                        <a:rPr lang="en-US" baseline="0" dirty="0" smtClean="0"/>
                        <a:t> = 625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</a:t>
                      </a:r>
                      <a:r>
                        <a:rPr lang="en-US" baseline="30000" dirty="0" smtClean="0"/>
                        <a:t>3</a:t>
                      </a:r>
                      <a:r>
                        <a:rPr lang="en-US" baseline="0" dirty="0" smtClean="0"/>
                        <a:t> = 125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baseline="0" dirty="0" smtClean="0"/>
                        <a:t> = 25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</a:t>
                      </a:r>
                      <a:r>
                        <a:rPr lang="en-US" baseline="30000" dirty="0" smtClean="0"/>
                        <a:t>1</a:t>
                      </a:r>
                      <a:r>
                        <a:rPr lang="en-US" baseline="0" dirty="0" smtClean="0"/>
                        <a:t> = 5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</a:t>
                      </a:r>
                      <a:r>
                        <a:rPr lang="en-US" baseline="30000" dirty="0" smtClean="0"/>
                        <a:t>0</a:t>
                      </a:r>
                      <a:r>
                        <a:rPr lang="en-US" baseline="0" dirty="0" smtClean="0"/>
                        <a:t> = ___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baseline="0" dirty="0" smtClean="0"/>
                        <a:t> = ___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 = ___</a:t>
                      </a:r>
                      <a:endParaRPr lang="en-US" baseline="30000" dirty="0" smtClean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4</a:t>
                      </a:r>
                      <a:r>
                        <a:rPr lang="en-US" baseline="0" dirty="0" smtClean="0"/>
                        <a:t> = 256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3</a:t>
                      </a:r>
                      <a:r>
                        <a:rPr lang="en-US" baseline="0" dirty="0" smtClean="0"/>
                        <a:t> = 64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baseline="0" dirty="0" smtClean="0"/>
                        <a:t> = 16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1</a:t>
                      </a:r>
                      <a:r>
                        <a:rPr lang="en-US" baseline="0" dirty="0" smtClean="0"/>
                        <a:t> = 4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0</a:t>
                      </a:r>
                      <a:r>
                        <a:rPr lang="en-US" baseline="0" dirty="0" smtClean="0"/>
                        <a:t> = ___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baseline="0" dirty="0" smtClean="0"/>
                        <a:t> = ___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 = ___</a:t>
                      </a:r>
                      <a:endParaRPr lang="en-US" baseline="30000" dirty="0" smtClean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4</a:t>
                      </a:r>
                      <a:r>
                        <a:rPr lang="en-US" baseline="0" dirty="0" smtClean="0"/>
                        <a:t> =81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3</a:t>
                      </a:r>
                      <a:r>
                        <a:rPr lang="en-US" baseline="0" dirty="0" smtClean="0"/>
                        <a:t> = 27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baseline="0" dirty="0" smtClean="0"/>
                        <a:t> = 9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1</a:t>
                      </a:r>
                      <a:r>
                        <a:rPr lang="en-US" baseline="0" dirty="0" smtClean="0"/>
                        <a:t> = 3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0</a:t>
                      </a:r>
                      <a:r>
                        <a:rPr lang="en-US" baseline="0" dirty="0" smtClean="0"/>
                        <a:t> = ___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baseline="0" dirty="0" smtClean="0"/>
                        <a:t> = ___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 = ___</a:t>
                      </a:r>
                      <a:endParaRPr lang="en-US" baseline="300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81000" y="3505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AutoNum type="alphaUcPeriod"/>
              <a:tabLst/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Pattern do you see in the powers of 5?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AutoNum type="alphaUcPeriod"/>
              <a:tabLst/>
              <a:defRPr/>
            </a:pP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AutoNum type="alphaUcPeriod"/>
              <a:tabLst/>
              <a:defRPr/>
            </a:pPr>
            <a:r>
              <a:rPr lang="en-US" sz="3200" baseline="0" dirty="0" smtClean="0">
                <a:latin typeface="+mj-lt"/>
                <a:ea typeface="+mj-ea"/>
                <a:cs typeface="+mj-cs"/>
              </a:rPr>
              <a:t>What Pattern</a:t>
            </a:r>
            <a:r>
              <a:rPr lang="en-US" sz="3200" dirty="0" smtClean="0">
                <a:latin typeface="+mj-lt"/>
                <a:ea typeface="+mj-ea"/>
                <a:cs typeface="+mj-cs"/>
              </a:rPr>
              <a:t> do you see in the powers of 4?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These…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Match the Expression with the Appropriate Law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 smtClean="0"/>
          </a:p>
        </p:txBody>
      </p:sp>
      <p:pic>
        <p:nvPicPr>
          <p:cNvPr id="1027" name="Picture 3" descr="C:\Users\Grand PHInale\AppData\Local\Microsoft\Windows\Temporary Internet Files\Content.IE5\K7KEPI9F\MC90044183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81000"/>
            <a:ext cx="971550" cy="969978"/>
          </a:xfrm>
          <a:prstGeom prst="rect">
            <a:avLst/>
          </a:prstGeom>
          <a:noFill/>
        </p:spPr>
      </p:pic>
      <p:pic>
        <p:nvPicPr>
          <p:cNvPr id="6" name="Picture 3" descr="C:\Users\Grand PHInale\AppData\Local\Microsoft\Windows\Temporary Internet Files\Content.IE5\K7KEPI9F\MC90044183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81000"/>
            <a:ext cx="971550" cy="969978"/>
          </a:xfrm>
          <a:prstGeom prst="rect">
            <a:avLst/>
          </a:prstGeom>
          <a:noFill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62000" y="2895600"/>
          <a:ext cx="7239000" cy="3246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68580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1. Product of Powers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A. 3</a:t>
                      </a:r>
                      <a:r>
                        <a:rPr lang="en-US" sz="2400" baseline="30000" dirty="0" smtClean="0"/>
                        <a:t>0</a:t>
                      </a:r>
                      <a:endParaRPr lang="en-US" sz="2400" baseline="300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2. Power</a:t>
                      </a:r>
                      <a:r>
                        <a:rPr lang="en-US" sz="2400" baseline="0" dirty="0" smtClean="0"/>
                        <a:t> of a Power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B. </a:t>
                      </a:r>
                      <a:r>
                        <a:rPr lang="en-US" sz="2400" u="sng" dirty="0" smtClean="0"/>
                        <a:t>2</a:t>
                      </a:r>
                      <a:r>
                        <a:rPr lang="en-US" sz="2400" u="sng" baseline="30000" dirty="0" smtClean="0"/>
                        <a:t>5</a:t>
                      </a:r>
                      <a:endParaRPr lang="en-US" sz="2400" u="sng" baseline="0" dirty="0" smtClean="0"/>
                    </a:p>
                    <a:p>
                      <a:pPr algn="ctr"/>
                      <a:r>
                        <a:rPr lang="en-US" sz="2400" baseline="0" smtClean="0"/>
                        <a:t>     2</a:t>
                      </a:r>
                      <a:r>
                        <a:rPr lang="en-US" sz="2400" baseline="30000" smtClean="0"/>
                        <a:t>3</a:t>
                      </a:r>
                      <a:endParaRPr lang="en-US" sz="2400" baseline="30000" dirty="0" smtClean="0"/>
                    </a:p>
                    <a:p>
                      <a:pPr algn="ctr"/>
                      <a:endParaRPr lang="en-US" sz="2400" baseline="0" dirty="0" smtClean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3. Quotient of</a:t>
                      </a:r>
                      <a:r>
                        <a:rPr lang="en-US" sz="2400" baseline="0" dirty="0" smtClean="0"/>
                        <a:t> a</a:t>
                      </a:r>
                      <a:r>
                        <a:rPr lang="en-US" sz="2400" dirty="0" smtClean="0"/>
                        <a:t> Power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C.  5</a:t>
                      </a:r>
                      <a:r>
                        <a:rPr lang="en-US" sz="2400" baseline="30000" dirty="0" smtClean="0"/>
                        <a:t>2</a:t>
                      </a:r>
                      <a:r>
                        <a:rPr lang="en-US" sz="2400" baseline="0" dirty="0" smtClean="0"/>
                        <a:t> x 5</a:t>
                      </a:r>
                      <a:r>
                        <a:rPr lang="en-US" sz="2400" baseline="30000" dirty="0" smtClean="0"/>
                        <a:t>3</a:t>
                      </a:r>
                      <a:endParaRPr lang="en-US" sz="2400" baseline="300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4.  Zero Exponent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D.   (9</a:t>
                      </a:r>
                      <a:r>
                        <a:rPr lang="en-US" sz="2400" baseline="30000" dirty="0" smtClean="0"/>
                        <a:t>3</a:t>
                      </a:r>
                      <a:r>
                        <a:rPr lang="en-US" sz="2400" dirty="0" smtClean="0"/>
                        <a:t>)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220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Engaging Senario</vt:lpstr>
      <vt:lpstr>Exploring Exponents</vt:lpstr>
      <vt:lpstr>Try These…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Grand PHInale</dc:creator>
  <cp:lastModifiedBy>Bower, Erica C</cp:lastModifiedBy>
  <cp:revision>1</cp:revision>
  <dcterms:created xsi:type="dcterms:W3CDTF">2012-07-24T18:36:17Z</dcterms:created>
  <dcterms:modified xsi:type="dcterms:W3CDTF">2012-07-24T19:17:38Z</dcterms:modified>
</cp:coreProperties>
</file>